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73" r:id="rId4"/>
    <p:sldId id="274" r:id="rId5"/>
    <p:sldId id="269" r:id="rId6"/>
    <p:sldId id="270" r:id="rId7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66375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9CF73E-633B-4DC3-86B1-A4D44151B68E}" type="datetimeFigureOut">
              <a:rPr lang="en-IN" smtClean="0"/>
              <a:t>07-08-2024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61075" y="1287463"/>
            <a:ext cx="6178550" cy="3476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30388" y="4956175"/>
            <a:ext cx="14639925" cy="4056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66375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EC0D4E-5BFC-44C1-AED1-04804EB1423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8371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EC0D4E-5BFC-44C1-AED1-04804EB1423F}" type="slidenum">
              <a:rPr lang="en-IN" smtClean="0"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71144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8/7/2024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8/7/2024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8/7/2024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8/7/2024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bg object 17"/>
          <p:cNvSpPr/>
          <p:nvPr/>
        </p:nvSpPr>
        <p:spPr>
          <a:xfrm>
            <a:off x="15855060" y="5907507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248" y="0"/>
                </a:moveTo>
                <a:lnTo>
                  <a:pt x="0" y="1738312"/>
                </a:lnTo>
                <a:lnTo>
                  <a:pt x="1738248" y="3476621"/>
                </a:lnTo>
                <a:lnTo>
                  <a:pt x="2433002" y="2781894"/>
                </a:lnTo>
                <a:lnTo>
                  <a:pt x="2433002" y="694728"/>
                </a:lnTo>
                <a:lnTo>
                  <a:pt x="1738248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bg object 18"/>
          <p:cNvSpPr/>
          <p:nvPr/>
        </p:nvSpPr>
        <p:spPr>
          <a:xfrm>
            <a:off x="8716814" y="8595246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1691749" y="0"/>
                </a:moveTo>
                <a:lnTo>
                  <a:pt x="0" y="1691752"/>
                </a:lnTo>
                <a:lnTo>
                  <a:pt x="2401118" y="1691752"/>
                </a:lnTo>
                <a:lnTo>
                  <a:pt x="2892305" y="1200565"/>
                </a:lnTo>
                <a:lnTo>
                  <a:pt x="16917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bg object 19"/>
          <p:cNvSpPr/>
          <p:nvPr/>
        </p:nvSpPr>
        <p:spPr>
          <a:xfrm>
            <a:off x="8132495" y="8057502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1738312" y="0"/>
                </a:moveTo>
                <a:lnTo>
                  <a:pt x="0" y="1740807"/>
                </a:lnTo>
                <a:lnTo>
                  <a:pt x="490630" y="2229495"/>
                </a:lnTo>
                <a:lnTo>
                  <a:pt x="774412" y="2229495"/>
                </a:lnTo>
                <a:lnTo>
                  <a:pt x="2371115" y="632790"/>
                </a:lnTo>
                <a:lnTo>
                  <a:pt x="1738312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bg object 20"/>
          <p:cNvSpPr/>
          <p:nvPr/>
        </p:nvSpPr>
        <p:spPr>
          <a:xfrm>
            <a:off x="11900026" y="6899998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2887344" y="0"/>
                </a:moveTo>
                <a:lnTo>
                  <a:pt x="0" y="2886048"/>
                </a:lnTo>
                <a:lnTo>
                  <a:pt x="501124" y="3386998"/>
                </a:lnTo>
                <a:lnTo>
                  <a:pt x="5271444" y="3386998"/>
                </a:lnTo>
                <a:lnTo>
                  <a:pt x="5772124" y="2886098"/>
                </a:lnTo>
                <a:lnTo>
                  <a:pt x="2887344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1909360" y="0"/>
                </a:moveTo>
                <a:lnTo>
                  <a:pt x="0" y="0"/>
                </a:lnTo>
                <a:lnTo>
                  <a:pt x="0" y="2234839"/>
                </a:lnTo>
                <a:lnTo>
                  <a:pt x="271011" y="2506014"/>
                </a:lnTo>
                <a:lnTo>
                  <a:pt x="2343949" y="434327"/>
                </a:lnTo>
                <a:lnTo>
                  <a:pt x="1909360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8/7/2024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40531" y="1014438"/>
            <a:ext cx="10682690" cy="27989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133577" y="3865435"/>
            <a:ext cx="10033545" cy="37820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8/7/2024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1" y="0"/>
            <a:ext cx="5647690" cy="5734685"/>
            <a:chOff x="12640781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3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5" y="0"/>
                  </a:moveTo>
                  <a:lnTo>
                    <a:pt x="0" y="1738312"/>
                  </a:lnTo>
                  <a:lnTo>
                    <a:pt x="1201419" y="2938868"/>
                  </a:lnTo>
                  <a:lnTo>
                    <a:pt x="1914944" y="2225891"/>
                  </a:lnTo>
                  <a:lnTo>
                    <a:pt x="1914944" y="175172"/>
                  </a:lnTo>
                  <a:lnTo>
                    <a:pt x="1739645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65" y="3075927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2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6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7" y="3611994"/>
                </a:lnTo>
                <a:lnTo>
                  <a:pt x="3225507" y="1221"/>
                </a:lnTo>
                <a:lnTo>
                  <a:pt x="322428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6" name="object 6"/>
          <p:cNvGrpSpPr/>
          <p:nvPr/>
        </p:nvGrpSpPr>
        <p:grpSpPr>
          <a:xfrm>
            <a:off x="11605463" y="815686"/>
            <a:ext cx="6682740" cy="8823325"/>
            <a:chOff x="11605463" y="815686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3" y="815686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500" y="0"/>
                  </a:moveTo>
                  <a:lnTo>
                    <a:pt x="0" y="2430434"/>
                  </a:lnTo>
                  <a:lnTo>
                    <a:pt x="194817" y="2622661"/>
                  </a:lnTo>
                  <a:lnTo>
                    <a:pt x="2430500" y="386907"/>
                  </a:lnTo>
                  <a:lnTo>
                    <a:pt x="2430500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605463" y="3266262"/>
              <a:ext cx="6372148" cy="6372128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066158" y="848070"/>
            <a:ext cx="11799888" cy="689932"/>
          </a:xfrm>
          <a:prstGeom prst="rect">
            <a:avLst/>
          </a:prstGeom>
        </p:spPr>
        <p:txBody>
          <a:bodyPr vert="horz" wrap="square" lIns="0" tIns="124460" rIns="0" bIns="0" rtlCol="0">
            <a:spAutoFit/>
          </a:bodyPr>
          <a:lstStyle/>
          <a:p>
            <a:pPr marL="12700" marR="5080" indent="768985">
              <a:lnSpc>
                <a:spcPts val="4430"/>
              </a:lnSpc>
              <a:spcBef>
                <a:spcPts val="980"/>
              </a:spcBef>
            </a:pPr>
            <a:r>
              <a:rPr lang="en-US" sz="4500" dirty="0"/>
              <a:t>Introduction to Monitoring in Enterprise</a:t>
            </a:r>
            <a:endParaRPr sz="4500" dirty="0"/>
          </a:p>
        </p:txBody>
      </p:sp>
      <p:sp>
        <p:nvSpPr>
          <p:cNvPr id="16" name="object 16"/>
          <p:cNvSpPr/>
          <p:nvPr/>
        </p:nvSpPr>
        <p:spPr>
          <a:xfrm>
            <a:off x="1802650" y="1722878"/>
            <a:ext cx="10014700" cy="45719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17" name="object 17"/>
          <p:cNvGrpSpPr/>
          <p:nvPr/>
        </p:nvGrpSpPr>
        <p:grpSpPr>
          <a:xfrm>
            <a:off x="0" y="686052"/>
            <a:ext cx="3863975" cy="9601200"/>
            <a:chOff x="0" y="686052"/>
            <a:chExt cx="3863975" cy="9601200"/>
          </a:xfrm>
        </p:grpSpPr>
        <p:sp>
          <p:nvSpPr>
            <p:cNvPr id="18" name="object 18"/>
            <p:cNvSpPr/>
            <p:nvPr/>
          </p:nvSpPr>
          <p:spPr>
            <a:xfrm>
              <a:off x="0" y="686052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4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9" name="object 19"/>
            <p:cNvSpPr/>
            <p:nvPr/>
          </p:nvSpPr>
          <p:spPr>
            <a:xfrm>
              <a:off x="0" y="6216955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0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22" name="Rectangle 1">
            <a:extLst>
              <a:ext uri="{FF2B5EF4-FFF2-40B4-BE49-F238E27FC236}">
                <a16:creationId xmlns:a16="http://schemas.microsoft.com/office/drawing/2014/main" id="{646DC425-C09D-346C-73E2-9C2B4B3D4F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8050" y="1622091"/>
            <a:ext cx="8719300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3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Monitoring refers to the continuous process of collecting, analyzing, and acting on metrics and logs from applications.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Importance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Monitoring is crucial for ensuring application performance, security, and availability. It helps identify issues early, optimize resource usage, and improve user experience.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1" y="0"/>
            <a:ext cx="5647690" cy="5734685"/>
            <a:chOff x="12640781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3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5" y="0"/>
                  </a:moveTo>
                  <a:lnTo>
                    <a:pt x="0" y="1738312"/>
                  </a:lnTo>
                  <a:lnTo>
                    <a:pt x="1201419" y="2938868"/>
                  </a:lnTo>
                  <a:lnTo>
                    <a:pt x="1914944" y="2225891"/>
                  </a:lnTo>
                  <a:lnTo>
                    <a:pt x="1914944" y="175172"/>
                  </a:lnTo>
                  <a:lnTo>
                    <a:pt x="1739645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65" y="3075927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2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6" y="0"/>
                </a:moveTo>
                <a:lnTo>
                  <a:pt x="0" y="3225462"/>
                </a:lnTo>
                <a:lnTo>
                  <a:pt x="386690" y="3611994"/>
                </a:lnTo>
                <a:lnTo>
                  <a:pt x="3225507" y="3611994"/>
                </a:lnTo>
                <a:lnTo>
                  <a:pt x="3225507" y="1221"/>
                </a:lnTo>
                <a:lnTo>
                  <a:pt x="322428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6" name="object 6"/>
          <p:cNvGrpSpPr/>
          <p:nvPr/>
        </p:nvGrpSpPr>
        <p:grpSpPr>
          <a:xfrm>
            <a:off x="11605463" y="815684"/>
            <a:ext cx="6682740" cy="8823325"/>
            <a:chOff x="11605463" y="815684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3" y="815684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500" y="0"/>
                  </a:moveTo>
                  <a:lnTo>
                    <a:pt x="0" y="2430423"/>
                  </a:lnTo>
                  <a:lnTo>
                    <a:pt x="194817" y="2622663"/>
                  </a:lnTo>
                  <a:lnTo>
                    <a:pt x="2430500" y="386909"/>
                  </a:lnTo>
                  <a:lnTo>
                    <a:pt x="2430500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3"/>
            </a:xfrm>
            <a:prstGeom prst="rect">
              <a:avLst/>
            </a:prstGeom>
          </p:spPr>
        </p:pic>
      </p:grpSp>
      <p:sp>
        <p:nvSpPr>
          <p:cNvPr id="15" name="object 15"/>
          <p:cNvSpPr/>
          <p:nvPr/>
        </p:nvSpPr>
        <p:spPr>
          <a:xfrm flipV="1">
            <a:off x="760976" y="1644649"/>
            <a:ext cx="8008374" cy="45719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4003E97-9143-5ACC-C1E5-ED7FD5617712}"/>
              </a:ext>
            </a:extLst>
          </p:cNvPr>
          <p:cNvSpPr txBox="1"/>
          <p:nvPr/>
        </p:nvSpPr>
        <p:spPr>
          <a:xfrm>
            <a:off x="760976" y="660519"/>
            <a:ext cx="915137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500" spc="14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Popular Monitoring Solutions</a:t>
            </a:r>
            <a:endParaRPr lang="en-IN" sz="45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5" name="Rectangle 1">
            <a:extLst>
              <a:ext uri="{FF2B5EF4-FFF2-40B4-BE49-F238E27FC236}">
                <a16:creationId xmlns:a16="http://schemas.microsoft.com/office/drawing/2014/main" id="{7FE1B6D9-9804-7B44-EB75-67A13A1E4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834" y="2417097"/>
            <a:ext cx="10515600" cy="2400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1.Prometheus &amp; Grafana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 popular, free tool used for monitoring that works well with large amounts of data and is very reliable.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59DBD0-1CAC-A758-403C-5445BC511AF4}"/>
              </a:ext>
            </a:extLst>
          </p:cNvPr>
          <p:cNvSpPr txBox="1"/>
          <p:nvPr/>
        </p:nvSpPr>
        <p:spPr>
          <a:xfrm>
            <a:off x="714213" y="4446698"/>
            <a:ext cx="9151374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Multi-dimensional data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Powerful query language (PromQL)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Customizable dashboards</a:t>
            </a:r>
          </a:p>
        </p:txBody>
      </p:sp>
      <p:sp>
        <p:nvSpPr>
          <p:cNvPr id="28" name="object 15">
            <a:extLst>
              <a:ext uri="{FF2B5EF4-FFF2-40B4-BE49-F238E27FC236}">
                <a16:creationId xmlns:a16="http://schemas.microsoft.com/office/drawing/2014/main" id="{2D704F97-7498-2BF9-19CC-96512282E709}"/>
              </a:ext>
            </a:extLst>
          </p:cNvPr>
          <p:cNvSpPr/>
          <p:nvPr/>
        </p:nvSpPr>
        <p:spPr>
          <a:xfrm>
            <a:off x="720346" y="5118099"/>
            <a:ext cx="2410204" cy="45719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2" y="0"/>
                </a:moveTo>
                <a:lnTo>
                  <a:pt x="19855" y="0"/>
                </a:lnTo>
                <a:lnTo>
                  <a:pt x="0" y="19855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7"/>
                </a:lnTo>
                <a:lnTo>
                  <a:pt x="1634962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07"/>
                  </a:lnTo>
                  <a:lnTo>
                    <a:pt x="698124" y="3922062"/>
                  </a:lnTo>
                  <a:lnTo>
                    <a:pt x="5750844" y="3922062"/>
                  </a:lnTo>
                  <a:lnTo>
                    <a:pt x="6448424" y="3224202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A9022AB-5162-359F-F0EB-A6FF2ABA6A09}"/>
              </a:ext>
            </a:extLst>
          </p:cNvPr>
          <p:cNvSpPr txBox="1"/>
          <p:nvPr/>
        </p:nvSpPr>
        <p:spPr>
          <a:xfrm>
            <a:off x="8160230" y="1568450"/>
            <a:ext cx="915137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2.Datadog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sz="3000" dirty="0">
                <a:solidFill>
                  <a:schemeClr val="bg1"/>
                </a:solidFill>
              </a:rPr>
              <a:t>A cloud monitoring service that helps monitor computers and networks, showing data clearly and checking logs right away.</a:t>
            </a:r>
          </a:p>
          <a:p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Detailed Screens and Alerts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Shows clear information and sends warnings.</a:t>
            </a:r>
          </a:p>
          <a:p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Works with Many Tools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Compatible with over 400 other services.</a:t>
            </a:r>
          </a:p>
          <a:p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Instant Log Checking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Analyzes logs right away to find problems quickly.</a:t>
            </a:r>
          </a:p>
        </p:txBody>
      </p:sp>
    </p:spTree>
    <p:extLst>
      <p:ext uri="{BB962C8B-B14F-4D97-AF65-F5344CB8AC3E}">
        <p14:creationId xmlns:p14="http://schemas.microsoft.com/office/powerpoint/2010/main" val="3584126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2" y="0"/>
                </a:moveTo>
                <a:lnTo>
                  <a:pt x="19855" y="0"/>
                </a:lnTo>
                <a:lnTo>
                  <a:pt x="0" y="19855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7"/>
                </a:lnTo>
                <a:lnTo>
                  <a:pt x="1634962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8" y="3922062"/>
                  </a:lnTo>
                  <a:lnTo>
                    <a:pt x="6448424" y="3224207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40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7" y="0"/>
                  </a:moveTo>
                  <a:lnTo>
                    <a:pt x="0" y="826136"/>
                  </a:lnTo>
                  <a:lnTo>
                    <a:pt x="0" y="5622919"/>
                  </a:lnTo>
                  <a:lnTo>
                    <a:pt x="825817" y="6448415"/>
                  </a:lnTo>
                  <a:lnTo>
                    <a:pt x="4050029" y="3225456"/>
                  </a:lnTo>
                  <a:lnTo>
                    <a:pt x="82581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A17ADB5-9B1E-B060-B5DF-11FA382508B2}"/>
              </a:ext>
            </a:extLst>
          </p:cNvPr>
          <p:cNvSpPr txBox="1"/>
          <p:nvPr/>
        </p:nvSpPr>
        <p:spPr>
          <a:xfrm>
            <a:off x="7943009" y="1568450"/>
            <a:ext cx="9151374" cy="66479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 Relic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 tool that helps you see and understand how all parts of your application are performing and </a:t>
            </a:r>
            <a:r>
              <a:rPr lang="en-US" sz="3000" dirty="0">
                <a:solidFill>
                  <a:schemeClr val="bg1"/>
                </a:solidFill>
              </a:rPr>
              <a:t>uses artificial intelligence to provide useful information and recommendations.</a:t>
            </a:r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End-to-End Visibility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Shows you everything happening in your application from start to finish.</a:t>
            </a:r>
          </a:p>
          <a:p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AI-Driven Insights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Uses artificial intelligence to give you smart suggestions and find problems.</a:t>
            </a:r>
          </a:p>
          <a:p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Customizable Alerts and Dashboards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Lets you set up your own notifications and visual displays.</a:t>
            </a:r>
          </a:p>
        </p:txBody>
      </p:sp>
    </p:spTree>
    <p:extLst>
      <p:ext uri="{BB962C8B-B14F-4D97-AF65-F5344CB8AC3E}">
        <p14:creationId xmlns:p14="http://schemas.microsoft.com/office/powerpoint/2010/main" val="3320896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82" y="0"/>
            <a:ext cx="3476625" cy="1929764"/>
            <a:chOff x="11371782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4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2749659" y="0"/>
                  </a:moveTo>
                  <a:lnTo>
                    <a:pt x="729140" y="0"/>
                  </a:lnTo>
                  <a:lnTo>
                    <a:pt x="0" y="729119"/>
                  </a:lnTo>
                  <a:lnTo>
                    <a:pt x="1203058" y="1929688"/>
                  </a:lnTo>
                  <a:lnTo>
                    <a:pt x="2941383" y="191427"/>
                  </a:lnTo>
                  <a:lnTo>
                    <a:pt x="2749659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11371782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1454454" y="0"/>
                  </a:moveTo>
                  <a:lnTo>
                    <a:pt x="191374" y="0"/>
                  </a:lnTo>
                  <a:lnTo>
                    <a:pt x="0" y="191376"/>
                  </a:lnTo>
                  <a:lnTo>
                    <a:pt x="630288" y="824166"/>
                  </a:lnTo>
                  <a:lnTo>
                    <a:pt x="145445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9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412225" y="0"/>
                  </a:moveTo>
                  <a:lnTo>
                    <a:pt x="1025754" y="0"/>
                  </a:lnTo>
                  <a:lnTo>
                    <a:pt x="0" y="1026667"/>
                  </a:lnTo>
                  <a:lnTo>
                    <a:pt x="192227" y="1218907"/>
                  </a:lnTo>
                  <a:lnTo>
                    <a:pt x="1412225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2881782" y="605561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57" y="0"/>
                  </a:moveTo>
                  <a:lnTo>
                    <a:pt x="0" y="1738312"/>
                  </a:lnTo>
                  <a:lnTo>
                    <a:pt x="1739557" y="3476625"/>
                  </a:lnTo>
                  <a:lnTo>
                    <a:pt x="3476612" y="1738312"/>
                  </a:lnTo>
                  <a:lnTo>
                    <a:pt x="1739557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010552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8" y="0"/>
                  </a:moveTo>
                  <a:lnTo>
                    <a:pt x="0" y="1247239"/>
                  </a:lnTo>
                  <a:lnTo>
                    <a:pt x="0" y="5202157"/>
                  </a:lnTo>
                  <a:lnTo>
                    <a:pt x="1247238" y="6448424"/>
                  </a:lnTo>
                  <a:lnTo>
                    <a:pt x="4470196" y="3225469"/>
                  </a:lnTo>
                  <a:lnTo>
                    <a:pt x="124723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9" name="object 9"/>
          <p:cNvSpPr/>
          <p:nvPr/>
        </p:nvSpPr>
        <p:spPr>
          <a:xfrm>
            <a:off x="13284325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4344877" y="0"/>
                </a:moveTo>
                <a:lnTo>
                  <a:pt x="2105121" y="0"/>
                </a:lnTo>
                <a:lnTo>
                  <a:pt x="0" y="2103513"/>
                </a:lnTo>
                <a:lnTo>
                  <a:pt x="3225418" y="5328983"/>
                </a:lnTo>
                <a:lnTo>
                  <a:pt x="5003723" y="3549319"/>
                </a:lnTo>
                <a:lnTo>
                  <a:pt x="5003723" y="658835"/>
                </a:lnTo>
                <a:lnTo>
                  <a:pt x="4344877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/>
          <p:nvPr/>
        </p:nvSpPr>
        <p:spPr>
          <a:xfrm>
            <a:off x="566176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4334637" y="0"/>
                </a:moveTo>
                <a:lnTo>
                  <a:pt x="0" y="0"/>
                </a:lnTo>
                <a:lnTo>
                  <a:pt x="2167321" y="2166480"/>
                </a:lnTo>
                <a:lnTo>
                  <a:pt x="4334637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 txBox="1">
            <a:spLocks noGrp="1"/>
          </p:cNvSpPr>
          <p:nvPr>
            <p:ph type="body" idx="1"/>
          </p:nvPr>
        </p:nvSpPr>
        <p:spPr>
          <a:xfrm>
            <a:off x="5035016" y="4854104"/>
            <a:ext cx="10033545" cy="3782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indent="1905" algn="ctr">
              <a:lnSpc>
                <a:spcPct val="100600"/>
              </a:lnSpc>
              <a:spcBef>
                <a:spcPts val="100"/>
              </a:spcBef>
            </a:pPr>
            <a:r>
              <a:rPr spc="-40" dirty="0"/>
              <a:t>In</a:t>
            </a:r>
            <a:r>
              <a:rPr spc="-175" dirty="0"/>
              <a:t> </a:t>
            </a:r>
            <a:r>
              <a:rPr spc="120" dirty="0"/>
              <a:t>conclusion,</a:t>
            </a:r>
            <a:r>
              <a:rPr spc="-170" dirty="0"/>
              <a:t> </a:t>
            </a:r>
            <a:r>
              <a:rPr spc="95" dirty="0"/>
              <a:t>evaluating</a:t>
            </a:r>
            <a:r>
              <a:rPr spc="-170" dirty="0"/>
              <a:t> </a:t>
            </a:r>
            <a:r>
              <a:rPr spc="135" dirty="0"/>
              <a:t>enterprise</a:t>
            </a:r>
            <a:r>
              <a:rPr spc="-170" dirty="0"/>
              <a:t> </a:t>
            </a:r>
            <a:r>
              <a:rPr spc="120" dirty="0"/>
              <a:t>application </a:t>
            </a:r>
            <a:r>
              <a:rPr spc="155" dirty="0"/>
              <a:t>development</a:t>
            </a:r>
            <a:r>
              <a:rPr spc="-160" dirty="0"/>
              <a:t> </a:t>
            </a:r>
            <a:r>
              <a:rPr spc="114" dirty="0"/>
              <a:t>technology</a:t>
            </a:r>
            <a:r>
              <a:rPr spc="-155" dirty="0"/>
              <a:t> </a:t>
            </a:r>
            <a:r>
              <a:rPr spc="90" dirty="0"/>
              <a:t>stacks</a:t>
            </a:r>
            <a:r>
              <a:rPr spc="-155" dirty="0"/>
              <a:t> </a:t>
            </a:r>
            <a:r>
              <a:rPr spc="155" dirty="0"/>
              <a:t>requires</a:t>
            </a:r>
            <a:r>
              <a:rPr spc="-155" dirty="0"/>
              <a:t> </a:t>
            </a:r>
            <a:r>
              <a:rPr spc="100" dirty="0"/>
              <a:t>careful </a:t>
            </a:r>
            <a:r>
              <a:rPr spc="135" dirty="0"/>
              <a:t>consideration</a:t>
            </a:r>
            <a:r>
              <a:rPr spc="-155" dirty="0"/>
              <a:t> </a:t>
            </a:r>
            <a:r>
              <a:rPr spc="130" dirty="0"/>
              <a:t>of</a:t>
            </a:r>
            <a:r>
              <a:rPr spc="-155" dirty="0"/>
              <a:t> </a:t>
            </a:r>
            <a:r>
              <a:rPr spc="145" dirty="0"/>
              <a:t>monitoring</a:t>
            </a:r>
            <a:r>
              <a:rPr spc="-155" dirty="0"/>
              <a:t> </a:t>
            </a:r>
            <a:r>
              <a:rPr spc="114" dirty="0"/>
              <a:t>solutions.</a:t>
            </a:r>
            <a:r>
              <a:rPr spc="-150" dirty="0"/>
              <a:t> </a:t>
            </a:r>
            <a:r>
              <a:rPr spc="85" dirty="0"/>
              <a:t>By </a:t>
            </a:r>
            <a:r>
              <a:rPr spc="150" dirty="0"/>
              <a:t>understanding</a:t>
            </a:r>
            <a:r>
              <a:rPr spc="-170" dirty="0"/>
              <a:t> </a:t>
            </a:r>
            <a:r>
              <a:rPr spc="140" dirty="0"/>
              <a:t>their</a:t>
            </a:r>
            <a:r>
              <a:rPr spc="-165" dirty="0"/>
              <a:t> </a:t>
            </a:r>
            <a:r>
              <a:rPr spc="125" dirty="0"/>
              <a:t>features</a:t>
            </a:r>
            <a:r>
              <a:rPr spc="-170" dirty="0"/>
              <a:t> </a:t>
            </a:r>
            <a:r>
              <a:rPr spc="170" dirty="0"/>
              <a:t>and</a:t>
            </a:r>
            <a:r>
              <a:rPr spc="-165" dirty="0"/>
              <a:t> </a:t>
            </a:r>
            <a:r>
              <a:rPr spc="85" dirty="0"/>
              <a:t>capabilities, </a:t>
            </a:r>
            <a:r>
              <a:rPr spc="130" dirty="0"/>
              <a:t>businesses</a:t>
            </a:r>
            <a:r>
              <a:rPr spc="-165" dirty="0"/>
              <a:t> </a:t>
            </a:r>
            <a:r>
              <a:rPr spc="120" dirty="0"/>
              <a:t>can</a:t>
            </a:r>
            <a:r>
              <a:rPr spc="-165" dirty="0"/>
              <a:t> </a:t>
            </a:r>
            <a:r>
              <a:rPr spc="165" dirty="0"/>
              <a:t>make</a:t>
            </a:r>
            <a:r>
              <a:rPr spc="-165" dirty="0"/>
              <a:t> </a:t>
            </a:r>
            <a:r>
              <a:rPr spc="170" dirty="0"/>
              <a:t>informed</a:t>
            </a:r>
            <a:r>
              <a:rPr spc="-160" dirty="0"/>
              <a:t> </a:t>
            </a:r>
            <a:r>
              <a:rPr spc="125" dirty="0"/>
              <a:t>choices</a:t>
            </a:r>
            <a:r>
              <a:rPr spc="-165" dirty="0"/>
              <a:t> </a:t>
            </a:r>
            <a:r>
              <a:rPr spc="95" dirty="0"/>
              <a:t>that </a:t>
            </a:r>
            <a:r>
              <a:rPr spc="145" dirty="0"/>
              <a:t>enhance</a:t>
            </a:r>
            <a:r>
              <a:rPr spc="-160" dirty="0"/>
              <a:t> </a:t>
            </a:r>
            <a:r>
              <a:rPr spc="130" dirty="0"/>
              <a:t>application</a:t>
            </a:r>
            <a:r>
              <a:rPr spc="-155" dirty="0"/>
              <a:t> </a:t>
            </a:r>
            <a:r>
              <a:rPr spc="155" dirty="0"/>
              <a:t>performance</a:t>
            </a:r>
            <a:r>
              <a:rPr spc="-160" dirty="0"/>
              <a:t> </a:t>
            </a:r>
            <a:r>
              <a:rPr spc="170" dirty="0"/>
              <a:t>and</a:t>
            </a:r>
            <a:r>
              <a:rPr spc="-155" dirty="0"/>
              <a:t> </a:t>
            </a:r>
            <a:r>
              <a:rPr spc="125" dirty="0"/>
              <a:t>user </a:t>
            </a:r>
            <a:r>
              <a:rPr spc="70" dirty="0"/>
              <a:t>satisfaction.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224334" y="1648736"/>
            <a:ext cx="10682690" cy="2798902"/>
          </a:xfrm>
          <a:prstGeom prst="rect">
            <a:avLst/>
          </a:prstGeom>
        </p:spPr>
        <p:txBody>
          <a:bodyPr vert="horz" wrap="square" lIns="0" tIns="921029" rIns="0" bIns="0" rtlCol="0">
            <a:spAutoFit/>
          </a:bodyPr>
          <a:lstStyle/>
          <a:p>
            <a:pPr marL="5648325">
              <a:lnSpc>
                <a:spcPct val="100000"/>
              </a:lnSpc>
              <a:spcBef>
                <a:spcPts val="100"/>
              </a:spcBef>
            </a:pPr>
            <a:r>
              <a:rPr sz="7500" spc="375" dirty="0"/>
              <a:t>Conclusion</a:t>
            </a:r>
            <a:endParaRPr sz="7500" dirty="0"/>
          </a:p>
        </p:txBody>
      </p:sp>
      <p:sp>
        <p:nvSpPr>
          <p:cNvPr id="13" name="object 13"/>
          <p:cNvSpPr/>
          <p:nvPr/>
        </p:nvSpPr>
        <p:spPr>
          <a:xfrm>
            <a:off x="6839721" y="3854450"/>
            <a:ext cx="4825229" cy="45719"/>
          </a:xfrm>
          <a:custGeom>
            <a:avLst/>
            <a:gdLst/>
            <a:ahLst/>
            <a:cxnLst/>
            <a:rect l="l" t="t" r="r" b="b"/>
            <a:pathLst>
              <a:path w="3819525" h="95250">
                <a:moveTo>
                  <a:pt x="3819525" y="0"/>
                </a:moveTo>
                <a:lnTo>
                  <a:pt x="0" y="0"/>
                </a:lnTo>
                <a:lnTo>
                  <a:pt x="0" y="95250"/>
                </a:lnTo>
                <a:lnTo>
                  <a:pt x="3819525" y="95250"/>
                </a:lnTo>
                <a:lnTo>
                  <a:pt x="38195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5003" y="1084999"/>
            <a:ext cx="9143365" cy="7596505"/>
            <a:chOff x="9145003" y="1084999"/>
            <a:chExt cx="9143365" cy="7596505"/>
          </a:xfrm>
        </p:grpSpPr>
        <p:sp>
          <p:nvSpPr>
            <p:cNvPr id="3" name="object 3"/>
            <p:cNvSpPr/>
            <p:nvPr/>
          </p:nvSpPr>
          <p:spPr>
            <a:xfrm>
              <a:off x="11162754" y="2232507"/>
              <a:ext cx="7125334" cy="6448425"/>
            </a:xfrm>
            <a:custGeom>
              <a:avLst/>
              <a:gdLst/>
              <a:ahLst/>
              <a:cxnLst/>
              <a:rect l="l" t="t" r="r" b="b"/>
              <a:pathLst>
                <a:path w="7125334" h="6448425">
                  <a:moveTo>
                    <a:pt x="2941358" y="3780802"/>
                  </a:moveTo>
                  <a:lnTo>
                    <a:pt x="1740814" y="2580246"/>
                  </a:lnTo>
                  <a:lnTo>
                    <a:pt x="0" y="4318559"/>
                  </a:lnTo>
                  <a:lnTo>
                    <a:pt x="1203058" y="5519115"/>
                  </a:lnTo>
                  <a:lnTo>
                    <a:pt x="2941358" y="3780802"/>
                  </a:lnTo>
                  <a:close/>
                </a:path>
                <a:path w="7125334" h="6448425">
                  <a:moveTo>
                    <a:pt x="7125284" y="1241806"/>
                  </a:moveTo>
                  <a:lnTo>
                    <a:pt x="5883935" y="0"/>
                  </a:lnTo>
                  <a:lnTo>
                    <a:pt x="2659786" y="3225469"/>
                  </a:lnTo>
                  <a:lnTo>
                    <a:pt x="5883935" y="6448425"/>
                  </a:lnTo>
                  <a:lnTo>
                    <a:pt x="7125284" y="5207584"/>
                  </a:lnTo>
                  <a:lnTo>
                    <a:pt x="7125284" y="1241806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9902508" y="3247504"/>
              <a:ext cx="3096260" cy="3399154"/>
            </a:xfrm>
            <a:custGeom>
              <a:avLst/>
              <a:gdLst/>
              <a:ahLst/>
              <a:cxnLst/>
              <a:rect l="l" t="t" r="r" b="b"/>
              <a:pathLst>
                <a:path w="3096259" h="3399154">
                  <a:moveTo>
                    <a:pt x="2990786" y="192227"/>
                  </a:moveTo>
                  <a:lnTo>
                    <a:pt x="2798635" y="0"/>
                  </a:lnTo>
                  <a:lnTo>
                    <a:pt x="0" y="2796121"/>
                  </a:lnTo>
                  <a:lnTo>
                    <a:pt x="194716" y="2990850"/>
                  </a:lnTo>
                  <a:lnTo>
                    <a:pt x="2990786" y="192227"/>
                  </a:lnTo>
                  <a:close/>
                </a:path>
                <a:path w="3096259" h="3399154">
                  <a:moveTo>
                    <a:pt x="3096069" y="1660283"/>
                  </a:moveTo>
                  <a:lnTo>
                    <a:pt x="2463304" y="1027493"/>
                  </a:lnTo>
                  <a:lnTo>
                    <a:pt x="724992" y="2765806"/>
                  </a:lnTo>
                  <a:lnTo>
                    <a:pt x="1357782" y="3398596"/>
                  </a:lnTo>
                  <a:lnTo>
                    <a:pt x="3096069" y="1660283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9145003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4567" y="0"/>
                  </a:moveTo>
                  <a:lnTo>
                    <a:pt x="0" y="884580"/>
                  </a:lnTo>
                  <a:lnTo>
                    <a:pt x="884567" y="1771650"/>
                  </a:lnTo>
                  <a:lnTo>
                    <a:pt x="1771650" y="884580"/>
                  </a:lnTo>
                  <a:lnTo>
                    <a:pt x="884567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9627502" y="1562493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698538" y="0"/>
                  </a:moveTo>
                  <a:lnTo>
                    <a:pt x="120611" y="0"/>
                  </a:lnTo>
                  <a:lnTo>
                    <a:pt x="74205" y="9305"/>
                  </a:lnTo>
                  <a:lnTo>
                    <a:pt x="35807" y="34864"/>
                  </a:lnTo>
                  <a:lnTo>
                    <a:pt x="9658" y="73144"/>
                  </a:lnTo>
                  <a:lnTo>
                    <a:pt x="0" y="120611"/>
                  </a:lnTo>
                  <a:lnTo>
                    <a:pt x="0" y="700989"/>
                  </a:lnTo>
                  <a:lnTo>
                    <a:pt x="9305" y="747354"/>
                  </a:lnTo>
                  <a:lnTo>
                    <a:pt x="34864" y="785472"/>
                  </a:lnTo>
                  <a:lnTo>
                    <a:pt x="73144" y="810870"/>
                  </a:lnTo>
                  <a:lnTo>
                    <a:pt x="120611" y="819073"/>
                  </a:lnTo>
                  <a:lnTo>
                    <a:pt x="698538" y="819073"/>
                  </a:lnTo>
                  <a:lnTo>
                    <a:pt x="744944" y="809809"/>
                  </a:lnTo>
                  <a:lnTo>
                    <a:pt x="783342" y="784529"/>
                  </a:lnTo>
                  <a:lnTo>
                    <a:pt x="792536" y="771334"/>
                  </a:lnTo>
                  <a:lnTo>
                    <a:pt x="120611" y="771334"/>
                  </a:lnTo>
                  <a:lnTo>
                    <a:pt x="92262" y="765602"/>
                  </a:lnTo>
                  <a:lnTo>
                    <a:pt x="69097" y="749977"/>
                  </a:lnTo>
                  <a:lnTo>
                    <a:pt x="53471" y="726816"/>
                  </a:lnTo>
                  <a:lnTo>
                    <a:pt x="47739" y="698474"/>
                  </a:lnTo>
                  <a:lnTo>
                    <a:pt x="47739" y="120611"/>
                  </a:lnTo>
                  <a:lnTo>
                    <a:pt x="53471" y="92262"/>
                  </a:lnTo>
                  <a:lnTo>
                    <a:pt x="69097" y="69097"/>
                  </a:lnTo>
                  <a:lnTo>
                    <a:pt x="92262" y="53471"/>
                  </a:lnTo>
                  <a:lnTo>
                    <a:pt x="120611" y="47739"/>
                  </a:lnTo>
                  <a:lnTo>
                    <a:pt x="794297" y="47739"/>
                  </a:lnTo>
                  <a:lnTo>
                    <a:pt x="783971" y="35179"/>
                  </a:lnTo>
                  <a:lnTo>
                    <a:pt x="765673" y="20145"/>
                  </a:lnTo>
                  <a:lnTo>
                    <a:pt x="745021" y="9112"/>
                  </a:lnTo>
                  <a:lnTo>
                    <a:pt x="722486" y="2317"/>
                  </a:lnTo>
                  <a:lnTo>
                    <a:pt x="698538" y="0"/>
                  </a:lnTo>
                  <a:close/>
                </a:path>
                <a:path w="819150" h="819150">
                  <a:moveTo>
                    <a:pt x="620799" y="97482"/>
                  </a:moveTo>
                  <a:lnTo>
                    <a:pt x="595515" y="97993"/>
                  </a:lnTo>
                  <a:lnTo>
                    <a:pt x="584248" y="98032"/>
                  </a:lnTo>
                  <a:lnTo>
                    <a:pt x="573216" y="98307"/>
                  </a:lnTo>
                  <a:lnTo>
                    <a:pt x="522604" y="106079"/>
                  </a:lnTo>
                  <a:lnTo>
                    <a:pt x="472586" y="126652"/>
                  </a:lnTo>
                  <a:lnTo>
                    <a:pt x="431124" y="164846"/>
                  </a:lnTo>
                  <a:lnTo>
                    <a:pt x="412362" y="215960"/>
                  </a:lnTo>
                  <a:lnTo>
                    <a:pt x="409575" y="238696"/>
                  </a:lnTo>
                  <a:lnTo>
                    <a:pt x="409575" y="339191"/>
                  </a:lnTo>
                  <a:lnTo>
                    <a:pt x="361835" y="339191"/>
                  </a:lnTo>
                  <a:lnTo>
                    <a:pt x="352609" y="340957"/>
                  </a:lnTo>
                  <a:lnTo>
                    <a:pt x="344558" y="345784"/>
                  </a:lnTo>
                  <a:lnTo>
                    <a:pt x="338863" y="352966"/>
                  </a:lnTo>
                  <a:lnTo>
                    <a:pt x="336702" y="361797"/>
                  </a:lnTo>
                  <a:lnTo>
                    <a:pt x="336702" y="457276"/>
                  </a:lnTo>
                  <a:lnTo>
                    <a:pt x="338509" y="466500"/>
                  </a:lnTo>
                  <a:lnTo>
                    <a:pt x="343615" y="474546"/>
                  </a:lnTo>
                  <a:lnTo>
                    <a:pt x="351548" y="480238"/>
                  </a:lnTo>
                  <a:lnTo>
                    <a:pt x="361835" y="482396"/>
                  </a:lnTo>
                  <a:lnTo>
                    <a:pt x="409575" y="482396"/>
                  </a:lnTo>
                  <a:lnTo>
                    <a:pt x="409575" y="771334"/>
                  </a:lnTo>
                  <a:lnTo>
                    <a:pt x="457314" y="771334"/>
                  </a:lnTo>
                  <a:lnTo>
                    <a:pt x="457314" y="457276"/>
                  </a:lnTo>
                  <a:lnTo>
                    <a:pt x="455548" y="448091"/>
                  </a:lnTo>
                  <a:lnTo>
                    <a:pt x="450721" y="440318"/>
                  </a:lnTo>
                  <a:lnTo>
                    <a:pt x="443539" y="435369"/>
                  </a:lnTo>
                  <a:lnTo>
                    <a:pt x="434708" y="434657"/>
                  </a:lnTo>
                  <a:lnTo>
                    <a:pt x="384454" y="434657"/>
                  </a:lnTo>
                  <a:lnTo>
                    <a:pt x="384454" y="386930"/>
                  </a:lnTo>
                  <a:lnTo>
                    <a:pt x="434708" y="386930"/>
                  </a:lnTo>
                  <a:lnTo>
                    <a:pt x="443892" y="385123"/>
                  </a:lnTo>
                  <a:lnTo>
                    <a:pt x="451664" y="380017"/>
                  </a:lnTo>
                  <a:lnTo>
                    <a:pt x="456609" y="372084"/>
                  </a:lnTo>
                  <a:lnTo>
                    <a:pt x="457314" y="361797"/>
                  </a:lnTo>
                  <a:lnTo>
                    <a:pt x="457417" y="248742"/>
                  </a:lnTo>
                  <a:lnTo>
                    <a:pt x="457707" y="234569"/>
                  </a:lnTo>
                  <a:lnTo>
                    <a:pt x="467917" y="196176"/>
                  </a:lnTo>
                  <a:lnTo>
                    <a:pt x="498107" y="168026"/>
                  </a:lnTo>
                  <a:lnTo>
                    <a:pt x="535089" y="152952"/>
                  </a:lnTo>
                  <a:lnTo>
                    <a:pt x="588216" y="144710"/>
                  </a:lnTo>
                  <a:lnTo>
                    <a:pt x="598030" y="143217"/>
                  </a:lnTo>
                  <a:lnTo>
                    <a:pt x="715357" y="143217"/>
                  </a:lnTo>
                  <a:lnTo>
                    <a:pt x="716127" y="138188"/>
                  </a:lnTo>
                  <a:lnTo>
                    <a:pt x="716206" y="129279"/>
                  </a:lnTo>
                  <a:lnTo>
                    <a:pt x="712985" y="121546"/>
                  </a:lnTo>
                  <a:lnTo>
                    <a:pt x="706938" y="115226"/>
                  </a:lnTo>
                  <a:lnTo>
                    <a:pt x="698538" y="110553"/>
                  </a:lnTo>
                  <a:lnTo>
                    <a:pt x="673254" y="103999"/>
                  </a:lnTo>
                  <a:lnTo>
                    <a:pt x="647026" y="99563"/>
                  </a:lnTo>
                  <a:lnTo>
                    <a:pt x="620799" y="97482"/>
                  </a:lnTo>
                  <a:close/>
                </a:path>
                <a:path w="819150" h="819150">
                  <a:moveTo>
                    <a:pt x="620649" y="206032"/>
                  </a:moveTo>
                  <a:lnTo>
                    <a:pt x="605574" y="206032"/>
                  </a:lnTo>
                  <a:lnTo>
                    <a:pt x="598030" y="208546"/>
                  </a:lnTo>
                  <a:lnTo>
                    <a:pt x="567991" y="217846"/>
                  </a:lnTo>
                  <a:lnTo>
                    <a:pt x="546201" y="233980"/>
                  </a:lnTo>
                  <a:lnTo>
                    <a:pt x="533365" y="256240"/>
                  </a:lnTo>
                  <a:lnTo>
                    <a:pt x="530186" y="283921"/>
                  </a:lnTo>
                  <a:lnTo>
                    <a:pt x="530186" y="361797"/>
                  </a:lnTo>
                  <a:lnTo>
                    <a:pt x="531952" y="371023"/>
                  </a:lnTo>
                  <a:lnTo>
                    <a:pt x="536779" y="379074"/>
                  </a:lnTo>
                  <a:lnTo>
                    <a:pt x="543961" y="384770"/>
                  </a:lnTo>
                  <a:lnTo>
                    <a:pt x="552792" y="386930"/>
                  </a:lnTo>
                  <a:lnTo>
                    <a:pt x="643255" y="386930"/>
                  </a:lnTo>
                  <a:lnTo>
                    <a:pt x="630694" y="434657"/>
                  </a:lnTo>
                  <a:lnTo>
                    <a:pt x="552792" y="434657"/>
                  </a:lnTo>
                  <a:lnTo>
                    <a:pt x="543608" y="436425"/>
                  </a:lnTo>
                  <a:lnTo>
                    <a:pt x="535836" y="441256"/>
                  </a:lnTo>
                  <a:lnTo>
                    <a:pt x="530891" y="448443"/>
                  </a:lnTo>
                  <a:lnTo>
                    <a:pt x="530186" y="457276"/>
                  </a:lnTo>
                  <a:lnTo>
                    <a:pt x="530186" y="771334"/>
                  </a:lnTo>
                  <a:lnTo>
                    <a:pt x="577926" y="771334"/>
                  </a:lnTo>
                  <a:lnTo>
                    <a:pt x="577926" y="482396"/>
                  </a:lnTo>
                  <a:lnTo>
                    <a:pt x="650798" y="482396"/>
                  </a:lnTo>
                  <a:lnTo>
                    <a:pt x="696023" y="369341"/>
                  </a:lnTo>
                  <a:lnTo>
                    <a:pt x="698538" y="361797"/>
                  </a:lnTo>
                  <a:lnTo>
                    <a:pt x="693508" y="346722"/>
                  </a:lnTo>
                  <a:lnTo>
                    <a:pt x="688479" y="341706"/>
                  </a:lnTo>
                  <a:lnTo>
                    <a:pt x="684714" y="339191"/>
                  </a:lnTo>
                  <a:lnTo>
                    <a:pt x="577926" y="339191"/>
                  </a:lnTo>
                  <a:lnTo>
                    <a:pt x="577926" y="283921"/>
                  </a:lnTo>
                  <a:lnTo>
                    <a:pt x="578750" y="276065"/>
                  </a:lnTo>
                  <a:lnTo>
                    <a:pt x="582637" y="268211"/>
                  </a:lnTo>
                  <a:lnTo>
                    <a:pt x="591706" y="261300"/>
                  </a:lnTo>
                  <a:lnTo>
                    <a:pt x="608076" y="256273"/>
                  </a:lnTo>
                  <a:lnTo>
                    <a:pt x="618134" y="256273"/>
                  </a:lnTo>
                  <a:lnTo>
                    <a:pt x="623163" y="253771"/>
                  </a:lnTo>
                  <a:lnTo>
                    <a:pt x="696023" y="253771"/>
                  </a:lnTo>
                  <a:lnTo>
                    <a:pt x="701052" y="248742"/>
                  </a:lnTo>
                  <a:lnTo>
                    <a:pt x="701052" y="243713"/>
                  </a:lnTo>
                  <a:lnTo>
                    <a:pt x="705562" y="211048"/>
                  </a:lnTo>
                  <a:lnTo>
                    <a:pt x="658342" y="211048"/>
                  </a:lnTo>
                  <a:lnTo>
                    <a:pt x="650329" y="209562"/>
                  </a:lnTo>
                  <a:lnTo>
                    <a:pt x="641377" y="208545"/>
                  </a:lnTo>
                  <a:lnTo>
                    <a:pt x="631483" y="207524"/>
                  </a:lnTo>
                  <a:lnTo>
                    <a:pt x="620649" y="206032"/>
                  </a:lnTo>
                  <a:close/>
                </a:path>
                <a:path w="819150" h="819150">
                  <a:moveTo>
                    <a:pt x="794297" y="47739"/>
                  </a:moveTo>
                  <a:lnTo>
                    <a:pt x="698538" y="47739"/>
                  </a:lnTo>
                  <a:lnTo>
                    <a:pt x="726881" y="53471"/>
                  </a:lnTo>
                  <a:lnTo>
                    <a:pt x="750047" y="69097"/>
                  </a:lnTo>
                  <a:lnTo>
                    <a:pt x="765676" y="92262"/>
                  </a:lnTo>
                  <a:lnTo>
                    <a:pt x="771410" y="120611"/>
                  </a:lnTo>
                  <a:lnTo>
                    <a:pt x="771410" y="700989"/>
                  </a:lnTo>
                  <a:lnTo>
                    <a:pt x="765676" y="729291"/>
                  </a:lnTo>
                  <a:lnTo>
                    <a:pt x="750047" y="752178"/>
                  </a:lnTo>
                  <a:lnTo>
                    <a:pt x="726881" y="767056"/>
                  </a:lnTo>
                  <a:lnTo>
                    <a:pt x="698538" y="771334"/>
                  </a:lnTo>
                  <a:lnTo>
                    <a:pt x="792536" y="771334"/>
                  </a:lnTo>
                  <a:lnTo>
                    <a:pt x="809491" y="747000"/>
                  </a:lnTo>
                  <a:lnTo>
                    <a:pt x="819150" y="700989"/>
                  </a:lnTo>
                  <a:lnTo>
                    <a:pt x="819150" y="120611"/>
                  </a:lnTo>
                  <a:lnTo>
                    <a:pt x="816834" y="96661"/>
                  </a:lnTo>
                  <a:lnTo>
                    <a:pt x="810042" y="74123"/>
                  </a:lnTo>
                  <a:lnTo>
                    <a:pt x="799010" y="53471"/>
                  </a:lnTo>
                  <a:lnTo>
                    <a:pt x="794297" y="47739"/>
                  </a:lnTo>
                  <a:close/>
                </a:path>
                <a:path w="819150" h="819150">
                  <a:moveTo>
                    <a:pt x="680948" y="336677"/>
                  </a:moveTo>
                  <a:lnTo>
                    <a:pt x="673404" y="339191"/>
                  </a:lnTo>
                  <a:lnTo>
                    <a:pt x="684714" y="339191"/>
                  </a:lnTo>
                  <a:lnTo>
                    <a:pt x="680948" y="336677"/>
                  </a:lnTo>
                  <a:close/>
                </a:path>
                <a:path w="819150" h="819150">
                  <a:moveTo>
                    <a:pt x="696023" y="253771"/>
                  </a:moveTo>
                  <a:lnTo>
                    <a:pt x="623163" y="253771"/>
                  </a:lnTo>
                  <a:lnTo>
                    <a:pt x="634391" y="254240"/>
                  </a:lnTo>
                  <a:lnTo>
                    <a:pt x="645147" y="255651"/>
                  </a:lnTo>
                  <a:lnTo>
                    <a:pt x="654960" y="258004"/>
                  </a:lnTo>
                  <a:lnTo>
                    <a:pt x="663359" y="261302"/>
                  </a:lnTo>
                  <a:lnTo>
                    <a:pt x="668388" y="261302"/>
                  </a:lnTo>
                  <a:lnTo>
                    <a:pt x="673417" y="263817"/>
                  </a:lnTo>
                  <a:lnTo>
                    <a:pt x="685977" y="263817"/>
                  </a:lnTo>
                  <a:lnTo>
                    <a:pt x="696023" y="253771"/>
                  </a:lnTo>
                  <a:close/>
                </a:path>
                <a:path w="819150" h="819150">
                  <a:moveTo>
                    <a:pt x="715357" y="143217"/>
                  </a:moveTo>
                  <a:lnTo>
                    <a:pt x="598030" y="143217"/>
                  </a:lnTo>
                  <a:lnTo>
                    <a:pt x="614992" y="143728"/>
                  </a:lnTo>
                  <a:lnTo>
                    <a:pt x="631952" y="145416"/>
                  </a:lnTo>
                  <a:lnTo>
                    <a:pt x="648911" y="148516"/>
                  </a:lnTo>
                  <a:lnTo>
                    <a:pt x="665873" y="153263"/>
                  </a:lnTo>
                  <a:lnTo>
                    <a:pt x="662103" y="184042"/>
                  </a:lnTo>
                  <a:lnTo>
                    <a:pt x="660221" y="198487"/>
                  </a:lnTo>
                  <a:lnTo>
                    <a:pt x="658342" y="211048"/>
                  </a:lnTo>
                  <a:lnTo>
                    <a:pt x="705562" y="211048"/>
                  </a:lnTo>
                  <a:lnTo>
                    <a:pt x="706938" y="201080"/>
                  </a:lnTo>
                  <a:lnTo>
                    <a:pt x="710471" y="175877"/>
                  </a:lnTo>
                  <a:lnTo>
                    <a:pt x="713063" y="158211"/>
                  </a:lnTo>
                  <a:lnTo>
                    <a:pt x="715357" y="14321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13107544" y="1084998"/>
              <a:ext cx="3754120" cy="1771650"/>
            </a:xfrm>
            <a:custGeom>
              <a:avLst/>
              <a:gdLst/>
              <a:ahLst/>
              <a:cxnLst/>
              <a:rect l="l" t="t" r="r" b="b"/>
              <a:pathLst>
                <a:path w="3754119" h="1771650">
                  <a:moveTo>
                    <a:pt x="1771650" y="884580"/>
                  </a:moveTo>
                  <a:lnTo>
                    <a:pt x="884555" y="0"/>
                  </a:lnTo>
                  <a:lnTo>
                    <a:pt x="0" y="884580"/>
                  </a:lnTo>
                  <a:lnTo>
                    <a:pt x="884555" y="1771650"/>
                  </a:lnTo>
                  <a:lnTo>
                    <a:pt x="1771650" y="884580"/>
                  </a:lnTo>
                  <a:close/>
                </a:path>
                <a:path w="3754119" h="1771650">
                  <a:moveTo>
                    <a:pt x="3754120" y="884580"/>
                  </a:moveTo>
                  <a:lnTo>
                    <a:pt x="2868295" y="0"/>
                  </a:lnTo>
                  <a:lnTo>
                    <a:pt x="1982470" y="884580"/>
                  </a:lnTo>
                  <a:lnTo>
                    <a:pt x="2868295" y="1771650"/>
                  </a:lnTo>
                  <a:lnTo>
                    <a:pt x="3754120" y="88458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13703173" y="1853971"/>
              <a:ext cx="143510" cy="429895"/>
            </a:xfrm>
            <a:custGeom>
              <a:avLst/>
              <a:gdLst/>
              <a:ahLst/>
              <a:cxnLst/>
              <a:rect l="l" t="t" r="r" b="b"/>
              <a:pathLst>
                <a:path w="143509" h="429894">
                  <a:moveTo>
                    <a:pt x="120523" y="0"/>
                  </a:moveTo>
                  <a:lnTo>
                    <a:pt x="25019" y="0"/>
                  </a:lnTo>
                  <a:lnTo>
                    <a:pt x="15805" y="1767"/>
                  </a:lnTo>
                  <a:lnTo>
                    <a:pt x="7794" y="6599"/>
                  </a:lnTo>
                  <a:lnTo>
                    <a:pt x="2141" y="13785"/>
                  </a:lnTo>
                  <a:lnTo>
                    <a:pt x="0" y="22618"/>
                  </a:lnTo>
                  <a:lnTo>
                    <a:pt x="0" y="407073"/>
                  </a:lnTo>
                  <a:lnTo>
                    <a:pt x="1801" y="416257"/>
                  </a:lnTo>
                  <a:lnTo>
                    <a:pt x="6889" y="424029"/>
                  </a:lnTo>
                  <a:lnTo>
                    <a:pt x="14787" y="428974"/>
                  </a:lnTo>
                  <a:lnTo>
                    <a:pt x="25019" y="429679"/>
                  </a:lnTo>
                  <a:lnTo>
                    <a:pt x="120523" y="429679"/>
                  </a:lnTo>
                  <a:lnTo>
                    <a:pt x="129716" y="427913"/>
                  </a:lnTo>
                  <a:lnTo>
                    <a:pt x="137493" y="423086"/>
                  </a:lnTo>
                  <a:lnTo>
                    <a:pt x="142436" y="415904"/>
                  </a:lnTo>
                  <a:lnTo>
                    <a:pt x="143129" y="407073"/>
                  </a:lnTo>
                  <a:lnTo>
                    <a:pt x="143129" y="381939"/>
                  </a:lnTo>
                  <a:lnTo>
                    <a:pt x="47625" y="381939"/>
                  </a:lnTo>
                  <a:lnTo>
                    <a:pt x="47625" y="47752"/>
                  </a:lnTo>
                  <a:lnTo>
                    <a:pt x="143129" y="47752"/>
                  </a:lnTo>
                  <a:lnTo>
                    <a:pt x="143129" y="22618"/>
                  </a:lnTo>
                  <a:lnTo>
                    <a:pt x="141364" y="13433"/>
                  </a:lnTo>
                  <a:lnTo>
                    <a:pt x="136540" y="5661"/>
                  </a:lnTo>
                  <a:lnTo>
                    <a:pt x="129359" y="712"/>
                  </a:lnTo>
                  <a:lnTo>
                    <a:pt x="120523" y="0"/>
                  </a:lnTo>
                  <a:close/>
                </a:path>
                <a:path w="143509" h="429894">
                  <a:moveTo>
                    <a:pt x="143129" y="47752"/>
                  </a:moveTo>
                  <a:lnTo>
                    <a:pt x="95377" y="47752"/>
                  </a:lnTo>
                  <a:lnTo>
                    <a:pt x="95377" y="381939"/>
                  </a:lnTo>
                  <a:lnTo>
                    <a:pt x="143129" y="381939"/>
                  </a:lnTo>
                  <a:lnTo>
                    <a:pt x="143129" y="4775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703173" y="1660499"/>
              <a:ext cx="143129" cy="143217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13582524" y="1562493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695960" y="439737"/>
                  </a:moveTo>
                  <a:lnTo>
                    <a:pt x="690118" y="397548"/>
                  </a:lnTo>
                  <a:lnTo>
                    <a:pt x="673303" y="359702"/>
                  </a:lnTo>
                  <a:lnTo>
                    <a:pt x="653884" y="336715"/>
                  </a:lnTo>
                  <a:lnTo>
                    <a:pt x="648208" y="330009"/>
                  </a:lnTo>
                  <a:lnTo>
                    <a:pt x="648208" y="439737"/>
                  </a:lnTo>
                  <a:lnTo>
                    <a:pt x="648208" y="673417"/>
                  </a:lnTo>
                  <a:lnTo>
                    <a:pt x="600456" y="673417"/>
                  </a:lnTo>
                  <a:lnTo>
                    <a:pt x="600456" y="482447"/>
                  </a:lnTo>
                  <a:lnTo>
                    <a:pt x="592963" y="445274"/>
                  </a:lnTo>
                  <a:lnTo>
                    <a:pt x="585851" y="434708"/>
                  </a:lnTo>
                  <a:lnTo>
                    <a:pt x="572528" y="414921"/>
                  </a:lnTo>
                  <a:lnTo>
                    <a:pt x="542213" y="394474"/>
                  </a:lnTo>
                  <a:lnTo>
                    <a:pt x="505079" y="386969"/>
                  </a:lnTo>
                  <a:lnTo>
                    <a:pt x="467868" y="394474"/>
                  </a:lnTo>
                  <a:lnTo>
                    <a:pt x="437515" y="414921"/>
                  </a:lnTo>
                  <a:lnTo>
                    <a:pt x="417068" y="445274"/>
                  </a:lnTo>
                  <a:lnTo>
                    <a:pt x="409575" y="482447"/>
                  </a:lnTo>
                  <a:lnTo>
                    <a:pt x="409575" y="673417"/>
                  </a:lnTo>
                  <a:lnTo>
                    <a:pt x="359283" y="673417"/>
                  </a:lnTo>
                  <a:lnTo>
                    <a:pt x="359283" y="339229"/>
                  </a:lnTo>
                  <a:lnTo>
                    <a:pt x="409575" y="339229"/>
                  </a:lnTo>
                  <a:lnTo>
                    <a:pt x="409575" y="361835"/>
                  </a:lnTo>
                  <a:lnTo>
                    <a:pt x="410502" y="368909"/>
                  </a:lnTo>
                  <a:lnTo>
                    <a:pt x="413321" y="375031"/>
                  </a:lnTo>
                  <a:lnTo>
                    <a:pt x="418033" y="380225"/>
                  </a:lnTo>
                  <a:lnTo>
                    <a:pt x="424688" y="384454"/>
                  </a:lnTo>
                  <a:lnTo>
                    <a:pt x="427101" y="384454"/>
                  </a:lnTo>
                  <a:lnTo>
                    <a:pt x="429641" y="386969"/>
                  </a:lnTo>
                  <a:lnTo>
                    <a:pt x="437134" y="386969"/>
                  </a:lnTo>
                  <a:lnTo>
                    <a:pt x="444754" y="384454"/>
                  </a:lnTo>
                  <a:lnTo>
                    <a:pt x="449707" y="379425"/>
                  </a:lnTo>
                  <a:lnTo>
                    <a:pt x="459740" y="366864"/>
                  </a:lnTo>
                  <a:lnTo>
                    <a:pt x="476580" y="353682"/>
                  </a:lnTo>
                  <a:lnTo>
                    <a:pt x="496227" y="344258"/>
                  </a:lnTo>
                  <a:lnTo>
                    <a:pt x="515353" y="339229"/>
                  </a:lnTo>
                  <a:lnTo>
                    <a:pt x="517753" y="338607"/>
                  </a:lnTo>
                  <a:lnTo>
                    <a:pt x="540258" y="336715"/>
                  </a:lnTo>
                  <a:lnTo>
                    <a:pt x="552831" y="336715"/>
                  </a:lnTo>
                  <a:lnTo>
                    <a:pt x="597357" y="352818"/>
                  </a:lnTo>
                  <a:lnTo>
                    <a:pt x="642239" y="406361"/>
                  </a:lnTo>
                  <a:lnTo>
                    <a:pt x="648208" y="439737"/>
                  </a:lnTo>
                  <a:lnTo>
                    <a:pt x="648208" y="330009"/>
                  </a:lnTo>
                  <a:lnTo>
                    <a:pt x="611085" y="304736"/>
                  </a:lnTo>
                  <a:lnTo>
                    <a:pt x="567817" y="291477"/>
                  </a:lnTo>
                  <a:lnTo>
                    <a:pt x="540258" y="288975"/>
                  </a:lnTo>
                  <a:lnTo>
                    <a:pt x="517715" y="290398"/>
                  </a:lnTo>
                  <a:lnTo>
                    <a:pt x="495935" y="294627"/>
                  </a:lnTo>
                  <a:lnTo>
                    <a:pt x="475564" y="301701"/>
                  </a:lnTo>
                  <a:lnTo>
                    <a:pt x="457327" y="311581"/>
                  </a:lnTo>
                  <a:lnTo>
                    <a:pt x="454088" y="303149"/>
                  </a:lnTo>
                  <a:lnTo>
                    <a:pt x="448513" y="296824"/>
                  </a:lnTo>
                  <a:lnTo>
                    <a:pt x="441045" y="292862"/>
                  </a:lnTo>
                  <a:lnTo>
                    <a:pt x="432181" y="291477"/>
                  </a:lnTo>
                  <a:lnTo>
                    <a:pt x="336677" y="291477"/>
                  </a:lnTo>
                  <a:lnTo>
                    <a:pt x="327431" y="293255"/>
                  </a:lnTo>
                  <a:lnTo>
                    <a:pt x="319379" y="298081"/>
                  </a:lnTo>
                  <a:lnTo>
                    <a:pt x="313690" y="305269"/>
                  </a:lnTo>
                  <a:lnTo>
                    <a:pt x="311531" y="314096"/>
                  </a:lnTo>
                  <a:lnTo>
                    <a:pt x="311531" y="698550"/>
                  </a:lnTo>
                  <a:lnTo>
                    <a:pt x="313334" y="707745"/>
                  </a:lnTo>
                  <a:lnTo>
                    <a:pt x="318427" y="715518"/>
                  </a:lnTo>
                  <a:lnTo>
                    <a:pt x="326364" y="720458"/>
                  </a:lnTo>
                  <a:lnTo>
                    <a:pt x="336677" y="721156"/>
                  </a:lnTo>
                  <a:lnTo>
                    <a:pt x="432181" y="721156"/>
                  </a:lnTo>
                  <a:lnTo>
                    <a:pt x="441413" y="719391"/>
                  </a:lnTo>
                  <a:lnTo>
                    <a:pt x="449465" y="714565"/>
                  </a:lnTo>
                  <a:lnTo>
                    <a:pt x="455155" y="707390"/>
                  </a:lnTo>
                  <a:lnTo>
                    <a:pt x="457327" y="698550"/>
                  </a:lnTo>
                  <a:lnTo>
                    <a:pt x="457327" y="673417"/>
                  </a:lnTo>
                  <a:lnTo>
                    <a:pt x="457327" y="482447"/>
                  </a:lnTo>
                  <a:lnTo>
                    <a:pt x="461251" y="463334"/>
                  </a:lnTo>
                  <a:lnTo>
                    <a:pt x="471766" y="448221"/>
                  </a:lnTo>
                  <a:lnTo>
                    <a:pt x="487006" y="438289"/>
                  </a:lnTo>
                  <a:lnTo>
                    <a:pt x="505079" y="434708"/>
                  </a:lnTo>
                  <a:lnTo>
                    <a:pt x="524154" y="438645"/>
                  </a:lnTo>
                  <a:lnTo>
                    <a:pt x="539280" y="449160"/>
                  </a:lnTo>
                  <a:lnTo>
                    <a:pt x="549236" y="464400"/>
                  </a:lnTo>
                  <a:lnTo>
                    <a:pt x="552831" y="482447"/>
                  </a:lnTo>
                  <a:lnTo>
                    <a:pt x="552831" y="698550"/>
                  </a:lnTo>
                  <a:lnTo>
                    <a:pt x="554583" y="707745"/>
                  </a:lnTo>
                  <a:lnTo>
                    <a:pt x="559409" y="715518"/>
                  </a:lnTo>
                  <a:lnTo>
                    <a:pt x="566597" y="720458"/>
                  </a:lnTo>
                  <a:lnTo>
                    <a:pt x="575437" y="721156"/>
                  </a:lnTo>
                  <a:lnTo>
                    <a:pt x="673354" y="721156"/>
                  </a:lnTo>
                  <a:lnTo>
                    <a:pt x="682536" y="719391"/>
                  </a:lnTo>
                  <a:lnTo>
                    <a:pt x="690321" y="714565"/>
                  </a:lnTo>
                  <a:lnTo>
                    <a:pt x="695261" y="707390"/>
                  </a:lnTo>
                  <a:lnTo>
                    <a:pt x="695960" y="698550"/>
                  </a:lnTo>
                  <a:lnTo>
                    <a:pt x="695960" y="673417"/>
                  </a:lnTo>
                  <a:lnTo>
                    <a:pt x="695960" y="439737"/>
                  </a:lnTo>
                  <a:close/>
                </a:path>
                <a:path w="819150" h="819150">
                  <a:moveTo>
                    <a:pt x="819150" y="123126"/>
                  </a:moveTo>
                  <a:lnTo>
                    <a:pt x="809447" y="76695"/>
                  </a:lnTo>
                  <a:lnTo>
                    <a:pt x="789686" y="47752"/>
                  </a:lnTo>
                  <a:lnTo>
                    <a:pt x="783031" y="38023"/>
                  </a:lnTo>
                  <a:lnTo>
                    <a:pt x="768858" y="28295"/>
                  </a:lnTo>
                  <a:lnTo>
                    <a:pt x="768858" y="123126"/>
                  </a:lnTo>
                  <a:lnTo>
                    <a:pt x="768858" y="698550"/>
                  </a:lnTo>
                  <a:lnTo>
                    <a:pt x="763117" y="726897"/>
                  </a:lnTo>
                  <a:lnTo>
                    <a:pt x="747496" y="750062"/>
                  </a:lnTo>
                  <a:lnTo>
                    <a:pt x="724331" y="765683"/>
                  </a:lnTo>
                  <a:lnTo>
                    <a:pt x="695960" y="771410"/>
                  </a:lnTo>
                  <a:lnTo>
                    <a:pt x="120650" y="771410"/>
                  </a:lnTo>
                  <a:lnTo>
                    <a:pt x="92265" y="765683"/>
                  </a:lnTo>
                  <a:lnTo>
                    <a:pt x="69100" y="750062"/>
                  </a:lnTo>
                  <a:lnTo>
                    <a:pt x="53479" y="726897"/>
                  </a:lnTo>
                  <a:lnTo>
                    <a:pt x="47752" y="698550"/>
                  </a:lnTo>
                  <a:lnTo>
                    <a:pt x="47752" y="123126"/>
                  </a:lnTo>
                  <a:lnTo>
                    <a:pt x="53479" y="94754"/>
                  </a:lnTo>
                  <a:lnTo>
                    <a:pt x="69100" y="71310"/>
                  </a:lnTo>
                  <a:lnTo>
                    <a:pt x="92265" y="54940"/>
                  </a:lnTo>
                  <a:lnTo>
                    <a:pt x="120650" y="47752"/>
                  </a:lnTo>
                  <a:lnTo>
                    <a:pt x="695960" y="47752"/>
                  </a:lnTo>
                  <a:lnTo>
                    <a:pt x="724331" y="53530"/>
                  </a:lnTo>
                  <a:lnTo>
                    <a:pt x="747496" y="69430"/>
                  </a:lnTo>
                  <a:lnTo>
                    <a:pt x="763117" y="93332"/>
                  </a:lnTo>
                  <a:lnTo>
                    <a:pt x="768858" y="123126"/>
                  </a:lnTo>
                  <a:lnTo>
                    <a:pt x="768858" y="28295"/>
                  </a:lnTo>
                  <a:lnTo>
                    <a:pt x="743864" y="11125"/>
                  </a:lnTo>
                  <a:lnTo>
                    <a:pt x="695960" y="0"/>
                  </a:lnTo>
                  <a:lnTo>
                    <a:pt x="120650" y="0"/>
                  </a:lnTo>
                  <a:lnTo>
                    <a:pt x="74193" y="9702"/>
                  </a:lnTo>
                  <a:lnTo>
                    <a:pt x="35788" y="36131"/>
                  </a:lnTo>
                  <a:lnTo>
                    <a:pt x="9652" y="75272"/>
                  </a:lnTo>
                  <a:lnTo>
                    <a:pt x="0" y="123126"/>
                  </a:lnTo>
                  <a:lnTo>
                    <a:pt x="0" y="698550"/>
                  </a:lnTo>
                  <a:lnTo>
                    <a:pt x="9652" y="744956"/>
                  </a:lnTo>
                  <a:lnTo>
                    <a:pt x="35788" y="783348"/>
                  </a:lnTo>
                  <a:lnTo>
                    <a:pt x="74193" y="809498"/>
                  </a:lnTo>
                  <a:lnTo>
                    <a:pt x="120650" y="819150"/>
                  </a:lnTo>
                  <a:lnTo>
                    <a:pt x="695960" y="819150"/>
                  </a:lnTo>
                  <a:lnTo>
                    <a:pt x="742442" y="809498"/>
                  </a:lnTo>
                  <a:lnTo>
                    <a:pt x="781126" y="783348"/>
                  </a:lnTo>
                  <a:lnTo>
                    <a:pt x="789482" y="771410"/>
                  </a:lnTo>
                  <a:lnTo>
                    <a:pt x="808024" y="744956"/>
                  </a:lnTo>
                  <a:lnTo>
                    <a:pt x="819150" y="698550"/>
                  </a:lnTo>
                  <a:lnTo>
                    <a:pt x="819150" y="12312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1" name="object 11"/>
            <p:cNvSpPr/>
            <p:nvPr/>
          </p:nvSpPr>
          <p:spPr>
            <a:xfrm>
              <a:off x="11124997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7082" y="0"/>
                  </a:moveTo>
                  <a:lnTo>
                    <a:pt x="0" y="884580"/>
                  </a:lnTo>
                  <a:lnTo>
                    <a:pt x="887082" y="1771650"/>
                  </a:lnTo>
                  <a:lnTo>
                    <a:pt x="1771599" y="884580"/>
                  </a:lnTo>
                  <a:lnTo>
                    <a:pt x="88708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2" name="object 12"/>
            <p:cNvSpPr/>
            <p:nvPr/>
          </p:nvSpPr>
          <p:spPr>
            <a:xfrm>
              <a:off x="11605006" y="1562493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577926" y="409536"/>
                  </a:moveTo>
                  <a:lnTo>
                    <a:pt x="571906" y="364794"/>
                  </a:lnTo>
                  <a:lnTo>
                    <a:pt x="554926" y="324586"/>
                  </a:lnTo>
                  <a:lnTo>
                    <a:pt x="530186" y="292557"/>
                  </a:lnTo>
                  <a:lnTo>
                    <a:pt x="530186" y="409536"/>
                  </a:lnTo>
                  <a:lnTo>
                    <a:pt x="520877" y="455942"/>
                  </a:lnTo>
                  <a:lnTo>
                    <a:pt x="495312" y="494334"/>
                  </a:lnTo>
                  <a:lnTo>
                    <a:pt x="457034" y="520484"/>
                  </a:lnTo>
                  <a:lnTo>
                    <a:pt x="409575" y="530136"/>
                  </a:lnTo>
                  <a:lnTo>
                    <a:pt x="363156" y="520839"/>
                  </a:lnTo>
                  <a:lnTo>
                    <a:pt x="324764" y="495287"/>
                  </a:lnTo>
                  <a:lnTo>
                    <a:pt x="298615" y="457009"/>
                  </a:lnTo>
                  <a:lnTo>
                    <a:pt x="288963" y="409536"/>
                  </a:lnTo>
                  <a:lnTo>
                    <a:pt x="298259" y="363181"/>
                  </a:lnTo>
                  <a:lnTo>
                    <a:pt x="323824" y="325069"/>
                  </a:lnTo>
                  <a:lnTo>
                    <a:pt x="362102" y="299669"/>
                  </a:lnTo>
                  <a:lnTo>
                    <a:pt x="409575" y="291452"/>
                  </a:lnTo>
                  <a:lnTo>
                    <a:pt x="455980" y="300723"/>
                  </a:lnTo>
                  <a:lnTo>
                    <a:pt x="494372" y="326009"/>
                  </a:lnTo>
                  <a:lnTo>
                    <a:pt x="520522" y="363537"/>
                  </a:lnTo>
                  <a:lnTo>
                    <a:pt x="530186" y="409536"/>
                  </a:lnTo>
                  <a:lnTo>
                    <a:pt x="530186" y="292557"/>
                  </a:lnTo>
                  <a:lnTo>
                    <a:pt x="494538" y="264185"/>
                  </a:lnTo>
                  <a:lnTo>
                    <a:pt x="454317" y="247218"/>
                  </a:lnTo>
                  <a:lnTo>
                    <a:pt x="409575" y="241198"/>
                  </a:lnTo>
                  <a:lnTo>
                    <a:pt x="364820" y="247218"/>
                  </a:lnTo>
                  <a:lnTo>
                    <a:pt x="324599" y="264185"/>
                  </a:lnTo>
                  <a:lnTo>
                    <a:pt x="290525" y="290512"/>
                  </a:lnTo>
                  <a:lnTo>
                    <a:pt x="264198" y="324586"/>
                  </a:lnTo>
                  <a:lnTo>
                    <a:pt x="247218" y="364794"/>
                  </a:lnTo>
                  <a:lnTo>
                    <a:pt x="241211" y="409536"/>
                  </a:lnTo>
                  <a:lnTo>
                    <a:pt x="247218" y="454291"/>
                  </a:lnTo>
                  <a:lnTo>
                    <a:pt x="264198" y="494499"/>
                  </a:lnTo>
                  <a:lnTo>
                    <a:pt x="290525" y="528574"/>
                  </a:lnTo>
                  <a:lnTo>
                    <a:pt x="324599" y="554901"/>
                  </a:lnTo>
                  <a:lnTo>
                    <a:pt x="364820" y="571868"/>
                  </a:lnTo>
                  <a:lnTo>
                    <a:pt x="409575" y="577875"/>
                  </a:lnTo>
                  <a:lnTo>
                    <a:pt x="454317" y="571868"/>
                  </a:lnTo>
                  <a:lnTo>
                    <a:pt x="494538" y="554901"/>
                  </a:lnTo>
                  <a:lnTo>
                    <a:pt x="526580" y="530136"/>
                  </a:lnTo>
                  <a:lnTo>
                    <a:pt x="528612" y="528574"/>
                  </a:lnTo>
                  <a:lnTo>
                    <a:pt x="554926" y="494499"/>
                  </a:lnTo>
                  <a:lnTo>
                    <a:pt x="571906" y="454291"/>
                  </a:lnTo>
                  <a:lnTo>
                    <a:pt x="577926" y="409536"/>
                  </a:lnTo>
                  <a:close/>
                </a:path>
                <a:path w="819150" h="819150">
                  <a:moveTo>
                    <a:pt x="723658" y="218592"/>
                  </a:moveTo>
                  <a:lnTo>
                    <a:pt x="713955" y="172199"/>
                  </a:lnTo>
                  <a:lnTo>
                    <a:pt x="695756" y="145732"/>
                  </a:lnTo>
                  <a:lnTo>
                    <a:pt x="687539" y="133794"/>
                  </a:lnTo>
                  <a:lnTo>
                    <a:pt x="673404" y="124371"/>
                  </a:lnTo>
                  <a:lnTo>
                    <a:pt x="673404" y="218592"/>
                  </a:lnTo>
                  <a:lnTo>
                    <a:pt x="673404" y="602996"/>
                  </a:lnTo>
                  <a:lnTo>
                    <a:pt x="667664" y="631355"/>
                  </a:lnTo>
                  <a:lnTo>
                    <a:pt x="652043" y="654519"/>
                  </a:lnTo>
                  <a:lnTo>
                    <a:pt x="628878" y="670140"/>
                  </a:lnTo>
                  <a:lnTo>
                    <a:pt x="600532" y="675868"/>
                  </a:lnTo>
                  <a:lnTo>
                    <a:pt x="216090" y="675868"/>
                  </a:lnTo>
                  <a:lnTo>
                    <a:pt x="187731" y="670140"/>
                  </a:lnTo>
                  <a:lnTo>
                    <a:pt x="164566" y="654519"/>
                  </a:lnTo>
                  <a:lnTo>
                    <a:pt x="148945" y="631355"/>
                  </a:lnTo>
                  <a:lnTo>
                    <a:pt x="143217" y="602996"/>
                  </a:lnTo>
                  <a:lnTo>
                    <a:pt x="143217" y="218592"/>
                  </a:lnTo>
                  <a:lnTo>
                    <a:pt x="148945" y="190258"/>
                  </a:lnTo>
                  <a:lnTo>
                    <a:pt x="164566" y="167093"/>
                  </a:lnTo>
                  <a:lnTo>
                    <a:pt x="187731" y="151472"/>
                  </a:lnTo>
                  <a:lnTo>
                    <a:pt x="216090" y="145732"/>
                  </a:lnTo>
                  <a:lnTo>
                    <a:pt x="600532" y="145732"/>
                  </a:lnTo>
                  <a:lnTo>
                    <a:pt x="628878" y="151472"/>
                  </a:lnTo>
                  <a:lnTo>
                    <a:pt x="652043" y="167093"/>
                  </a:lnTo>
                  <a:lnTo>
                    <a:pt x="667664" y="190258"/>
                  </a:lnTo>
                  <a:lnTo>
                    <a:pt x="673404" y="218592"/>
                  </a:lnTo>
                  <a:lnTo>
                    <a:pt x="673404" y="124371"/>
                  </a:lnTo>
                  <a:lnTo>
                    <a:pt x="648385" y="107657"/>
                  </a:lnTo>
                  <a:lnTo>
                    <a:pt x="600532" y="97993"/>
                  </a:lnTo>
                  <a:lnTo>
                    <a:pt x="216090" y="97993"/>
                  </a:lnTo>
                  <a:lnTo>
                    <a:pt x="169672" y="107657"/>
                  </a:lnTo>
                  <a:lnTo>
                    <a:pt x="131279" y="133794"/>
                  </a:lnTo>
                  <a:lnTo>
                    <a:pt x="105130" y="172199"/>
                  </a:lnTo>
                  <a:lnTo>
                    <a:pt x="95478" y="218592"/>
                  </a:lnTo>
                  <a:lnTo>
                    <a:pt x="95478" y="602996"/>
                  </a:lnTo>
                  <a:lnTo>
                    <a:pt x="105130" y="649401"/>
                  </a:lnTo>
                  <a:lnTo>
                    <a:pt x="131279" y="687793"/>
                  </a:lnTo>
                  <a:lnTo>
                    <a:pt x="169672" y="713943"/>
                  </a:lnTo>
                  <a:lnTo>
                    <a:pt x="216090" y="723595"/>
                  </a:lnTo>
                  <a:lnTo>
                    <a:pt x="600532" y="723595"/>
                  </a:lnTo>
                  <a:lnTo>
                    <a:pt x="646976" y="713943"/>
                  </a:lnTo>
                  <a:lnTo>
                    <a:pt x="685647" y="687793"/>
                  </a:lnTo>
                  <a:lnTo>
                    <a:pt x="712546" y="649401"/>
                  </a:lnTo>
                  <a:lnTo>
                    <a:pt x="723658" y="602996"/>
                  </a:lnTo>
                  <a:lnTo>
                    <a:pt x="723658" y="218592"/>
                  </a:lnTo>
                  <a:close/>
                </a:path>
                <a:path w="819150" h="819150">
                  <a:moveTo>
                    <a:pt x="819150" y="120611"/>
                  </a:moveTo>
                  <a:lnTo>
                    <a:pt x="809840" y="74206"/>
                  </a:lnTo>
                  <a:lnTo>
                    <a:pt x="792226" y="47739"/>
                  </a:lnTo>
                  <a:lnTo>
                    <a:pt x="784275" y="35814"/>
                  </a:lnTo>
                  <a:lnTo>
                    <a:pt x="771398" y="27025"/>
                  </a:lnTo>
                  <a:lnTo>
                    <a:pt x="771398" y="120611"/>
                  </a:lnTo>
                  <a:lnTo>
                    <a:pt x="771398" y="700989"/>
                  </a:lnTo>
                  <a:lnTo>
                    <a:pt x="765657" y="729297"/>
                  </a:lnTo>
                  <a:lnTo>
                    <a:pt x="750036" y="752182"/>
                  </a:lnTo>
                  <a:lnTo>
                    <a:pt x="726871" y="767067"/>
                  </a:lnTo>
                  <a:lnTo>
                    <a:pt x="698538" y="771334"/>
                  </a:lnTo>
                  <a:lnTo>
                    <a:pt x="120611" y="771334"/>
                  </a:lnTo>
                  <a:lnTo>
                    <a:pt x="92252" y="765644"/>
                  </a:lnTo>
                  <a:lnTo>
                    <a:pt x="69088" y="750303"/>
                  </a:lnTo>
                  <a:lnTo>
                    <a:pt x="53467" y="727887"/>
                  </a:lnTo>
                  <a:lnTo>
                    <a:pt x="47739" y="700989"/>
                  </a:lnTo>
                  <a:lnTo>
                    <a:pt x="47739" y="120611"/>
                  </a:lnTo>
                  <a:lnTo>
                    <a:pt x="53467" y="92265"/>
                  </a:lnTo>
                  <a:lnTo>
                    <a:pt x="69088" y="69100"/>
                  </a:lnTo>
                  <a:lnTo>
                    <a:pt x="92252" y="53479"/>
                  </a:lnTo>
                  <a:lnTo>
                    <a:pt x="120611" y="47739"/>
                  </a:lnTo>
                  <a:lnTo>
                    <a:pt x="698538" y="47739"/>
                  </a:lnTo>
                  <a:lnTo>
                    <a:pt x="726871" y="53479"/>
                  </a:lnTo>
                  <a:lnTo>
                    <a:pt x="750036" y="69100"/>
                  </a:lnTo>
                  <a:lnTo>
                    <a:pt x="765657" y="92265"/>
                  </a:lnTo>
                  <a:lnTo>
                    <a:pt x="771398" y="120611"/>
                  </a:lnTo>
                  <a:lnTo>
                    <a:pt x="771398" y="27025"/>
                  </a:lnTo>
                  <a:lnTo>
                    <a:pt x="745998" y="9664"/>
                  </a:lnTo>
                  <a:lnTo>
                    <a:pt x="698538" y="0"/>
                  </a:lnTo>
                  <a:lnTo>
                    <a:pt x="120611" y="0"/>
                  </a:lnTo>
                  <a:lnTo>
                    <a:pt x="74193" y="9309"/>
                  </a:lnTo>
                  <a:lnTo>
                    <a:pt x="35801" y="34874"/>
                  </a:lnTo>
                  <a:lnTo>
                    <a:pt x="9652" y="73152"/>
                  </a:lnTo>
                  <a:lnTo>
                    <a:pt x="0" y="120611"/>
                  </a:lnTo>
                  <a:lnTo>
                    <a:pt x="0" y="700989"/>
                  </a:lnTo>
                  <a:lnTo>
                    <a:pt x="9296" y="747356"/>
                  </a:lnTo>
                  <a:lnTo>
                    <a:pt x="34848" y="785482"/>
                  </a:lnTo>
                  <a:lnTo>
                    <a:pt x="73139" y="810882"/>
                  </a:lnTo>
                  <a:lnTo>
                    <a:pt x="120611" y="819073"/>
                  </a:lnTo>
                  <a:lnTo>
                    <a:pt x="698538" y="819073"/>
                  </a:lnTo>
                  <a:lnTo>
                    <a:pt x="744943" y="809815"/>
                  </a:lnTo>
                  <a:lnTo>
                    <a:pt x="783336" y="784529"/>
                  </a:lnTo>
                  <a:lnTo>
                    <a:pt x="809485" y="747001"/>
                  </a:lnTo>
                  <a:lnTo>
                    <a:pt x="819150" y="700989"/>
                  </a:lnTo>
                  <a:lnTo>
                    <a:pt x="819150" y="1206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135193" y="1755965"/>
              <a:ext cx="95478" cy="97980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5647162" y="1635023"/>
              <a:ext cx="657225" cy="671830"/>
            </a:xfrm>
            <a:custGeom>
              <a:avLst/>
              <a:gdLst/>
              <a:ahLst/>
              <a:cxnLst/>
              <a:rect l="l" t="t" r="r" b="b"/>
              <a:pathLst>
                <a:path w="657225" h="671830">
                  <a:moveTo>
                    <a:pt x="195707" y="0"/>
                  </a:moveTo>
                  <a:lnTo>
                    <a:pt x="0" y="0"/>
                  </a:lnTo>
                  <a:lnTo>
                    <a:pt x="256667" y="373341"/>
                  </a:lnTo>
                  <a:lnTo>
                    <a:pt x="0" y="671512"/>
                  </a:lnTo>
                  <a:lnTo>
                    <a:pt x="58039" y="671512"/>
                  </a:lnTo>
                  <a:lnTo>
                    <a:pt x="282321" y="410794"/>
                  </a:lnTo>
                  <a:lnTo>
                    <a:pt x="335661" y="410794"/>
                  </a:lnTo>
                  <a:lnTo>
                    <a:pt x="78867" y="43637"/>
                  </a:lnTo>
                  <a:lnTo>
                    <a:pt x="225696" y="43637"/>
                  </a:lnTo>
                  <a:lnTo>
                    <a:pt x="195707" y="0"/>
                  </a:lnTo>
                  <a:close/>
                </a:path>
                <a:path w="657225" h="671830">
                  <a:moveTo>
                    <a:pt x="335661" y="410794"/>
                  </a:moveTo>
                  <a:lnTo>
                    <a:pt x="282321" y="410794"/>
                  </a:lnTo>
                  <a:lnTo>
                    <a:pt x="461518" y="671512"/>
                  </a:lnTo>
                  <a:lnTo>
                    <a:pt x="657225" y="671512"/>
                  </a:lnTo>
                  <a:lnTo>
                    <a:pt x="628598" y="629856"/>
                  </a:lnTo>
                  <a:lnTo>
                    <a:pt x="488823" y="629856"/>
                  </a:lnTo>
                  <a:lnTo>
                    <a:pt x="335661" y="410794"/>
                  </a:lnTo>
                  <a:close/>
                </a:path>
                <a:path w="657225" h="671830">
                  <a:moveTo>
                    <a:pt x="225696" y="43637"/>
                  </a:moveTo>
                  <a:lnTo>
                    <a:pt x="168021" y="43637"/>
                  </a:lnTo>
                  <a:lnTo>
                    <a:pt x="400847" y="376643"/>
                  </a:lnTo>
                  <a:lnTo>
                    <a:pt x="577850" y="629856"/>
                  </a:lnTo>
                  <a:lnTo>
                    <a:pt x="628598" y="629856"/>
                  </a:lnTo>
                  <a:lnTo>
                    <a:pt x="391160" y="284340"/>
                  </a:lnTo>
                  <a:lnTo>
                    <a:pt x="423394" y="246888"/>
                  </a:lnTo>
                  <a:lnTo>
                    <a:pt x="365379" y="246888"/>
                  </a:lnTo>
                  <a:lnTo>
                    <a:pt x="225696" y="43637"/>
                  </a:lnTo>
                  <a:close/>
                </a:path>
                <a:path w="657225" h="671830">
                  <a:moveTo>
                    <a:pt x="635889" y="0"/>
                  </a:moveTo>
                  <a:lnTo>
                    <a:pt x="577850" y="0"/>
                  </a:lnTo>
                  <a:lnTo>
                    <a:pt x="365379" y="246888"/>
                  </a:lnTo>
                  <a:lnTo>
                    <a:pt x="423394" y="246888"/>
                  </a:lnTo>
                  <a:lnTo>
                    <a:pt x="6358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97382" rIns="0" bIns="0" rtlCol="0">
            <a:spAutoFit/>
          </a:bodyPr>
          <a:lstStyle/>
          <a:p>
            <a:pPr marL="1619885">
              <a:lnSpc>
                <a:spcPct val="100000"/>
              </a:lnSpc>
              <a:spcBef>
                <a:spcPts val="100"/>
              </a:spcBef>
            </a:pPr>
            <a:r>
              <a:rPr spc="370" dirty="0"/>
              <a:t>Thanks!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2738834" y="4456239"/>
            <a:ext cx="5106035" cy="1506823"/>
          </a:xfrm>
          <a:prstGeom prst="rect">
            <a:avLst/>
          </a:prstGeom>
        </p:spPr>
        <p:txBody>
          <a:bodyPr vert="horz" wrap="square" lIns="0" tIns="146050" rIns="0" bIns="0" rtlCol="0">
            <a:spAutoFit/>
          </a:bodyPr>
          <a:lstStyle/>
          <a:p>
            <a:pPr marL="12700" marR="5080" algn="ctr">
              <a:lnSpc>
                <a:spcPts val="5250"/>
              </a:lnSpc>
              <a:spcBef>
                <a:spcPts val="1150"/>
              </a:spcBef>
            </a:pPr>
            <a:r>
              <a:rPr sz="5250" spc="500" dirty="0">
                <a:solidFill>
                  <a:srgbClr val="FFFFFF"/>
                </a:solidFill>
                <a:latin typeface="Cambria"/>
                <a:cs typeface="Cambria"/>
              </a:rPr>
              <a:t>Do</a:t>
            </a:r>
            <a:r>
              <a:rPr sz="5250" spc="3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5250" spc="195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sz="5250" spc="1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5250" spc="125" dirty="0">
                <a:solidFill>
                  <a:srgbClr val="FFFFFF"/>
                </a:solidFill>
                <a:latin typeface="Cambria"/>
                <a:cs typeface="Cambria"/>
              </a:rPr>
              <a:t>have</a:t>
            </a:r>
            <a:r>
              <a:rPr sz="5250" spc="1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5250" spc="135" dirty="0">
                <a:solidFill>
                  <a:srgbClr val="FFFFFF"/>
                </a:solidFill>
                <a:latin typeface="Cambria"/>
                <a:cs typeface="Cambria"/>
              </a:rPr>
              <a:t>any </a:t>
            </a:r>
            <a:r>
              <a:rPr sz="5250" spc="180" dirty="0">
                <a:solidFill>
                  <a:srgbClr val="FFFFFF"/>
                </a:solidFill>
                <a:latin typeface="Cambria"/>
                <a:cs typeface="Cambria"/>
              </a:rPr>
              <a:t>questions?</a:t>
            </a:r>
            <a:endParaRPr sz="5250" dirty="0">
              <a:latin typeface="Cambria"/>
              <a:cs typeface="Cambri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2335148" y="4336212"/>
            <a:ext cx="5934075" cy="95250"/>
          </a:xfrm>
          <a:custGeom>
            <a:avLst/>
            <a:gdLst/>
            <a:ahLst/>
            <a:cxnLst/>
            <a:rect l="l" t="t" r="r" b="b"/>
            <a:pathLst>
              <a:path w="5934075" h="95250">
                <a:moveTo>
                  <a:pt x="5934075" y="0"/>
                </a:moveTo>
                <a:lnTo>
                  <a:pt x="0" y="0"/>
                </a:lnTo>
                <a:lnTo>
                  <a:pt x="0" y="95250"/>
                </a:lnTo>
                <a:lnTo>
                  <a:pt x="5934075" y="95250"/>
                </a:lnTo>
                <a:lnTo>
                  <a:pt x="59340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</TotalTime>
  <Words>291</Words>
  <Application>Microsoft Office PowerPoint</Application>
  <PresentationFormat>Custom</PresentationFormat>
  <Paragraphs>37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Cambria</vt:lpstr>
      <vt:lpstr>Tahoma</vt:lpstr>
      <vt:lpstr>Times New Roman</vt:lpstr>
      <vt:lpstr>Office Theme</vt:lpstr>
      <vt:lpstr>Introduction to Monitoring in Enterprise</vt:lpstr>
      <vt:lpstr>PowerPoint Presentation</vt:lpstr>
      <vt:lpstr>PowerPoint Presentation</vt:lpstr>
      <vt:lpstr>PowerPoint Presentation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Suhas S</dc:creator>
  <cp:lastModifiedBy>suhassanthekadur@gmail.com</cp:lastModifiedBy>
  <cp:revision>5</cp:revision>
  <dcterms:created xsi:type="dcterms:W3CDTF">2024-08-06T09:34:04Z</dcterms:created>
  <dcterms:modified xsi:type="dcterms:W3CDTF">2024-08-07T15:06:39Z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2024-08-06T00:00:00Z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2024-08-06T00:00:00Z</vt:filetime>
  </property>
  <property fmtid="{D5CDD505-2E9C-101B-9397-08002B2CF9AE}" pid="5" name="Producer">
    <vt:lpwstr>GPL Ghostscript 10.02.0</vt:lpwstr>
  </property>
</Properties>
</file>